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5" r:id="rId9"/>
    <p:sldId id="264" r:id="rId10"/>
    <p:sldId id="267" r:id="rId11"/>
    <p:sldId id="269" r:id="rId12"/>
    <p:sldId id="268" r:id="rId13"/>
    <p:sldId id="265" r:id="rId14"/>
    <p:sldId id="270" r:id="rId15"/>
    <p:sldId id="274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9" autoAdjust="0"/>
    <p:restoredTop sz="86448" autoAdjust="0"/>
  </p:normalViewPr>
  <p:slideViewPr>
    <p:cSldViewPr>
      <p:cViewPr varScale="1">
        <p:scale>
          <a:sx n="91" d="100"/>
          <a:sy n="91" d="100"/>
        </p:scale>
        <p:origin x="-21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39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76EB8-1651-4044-BFBD-303737C20481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DA2C1-0186-4E96-8861-B86F5245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411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DA2C1-0186-4E96-8861-B86F5245B8C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5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DA2C1-0186-4E96-8861-B86F5245B8C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403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DA2C1-0186-4E96-8861-B86F5245B8C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13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DA2C1-0186-4E96-8861-B86F5245B8C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59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F0D7113-FDD9-4F81-A80D-D44501864AE0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B30756E-33F4-4312-8775-28176D90CE1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713" y="116633"/>
            <a:ext cx="8745853" cy="144015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каждой Победе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твоей </a:t>
            </a: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моей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 45 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356993"/>
            <a:ext cx="2232248" cy="288031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7" y="1867430"/>
            <a:ext cx="4308879" cy="2585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10" y="4971565"/>
            <a:ext cx="2432521" cy="161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3463459" cy="2358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18899"/>
            <a:ext cx="2507744" cy="2952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64291"/>
            <a:ext cx="2247029" cy="149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5" y="4561363"/>
            <a:ext cx="2800636" cy="1963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9"/>
            <a:ext cx="8229600" cy="1578503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территории Беларуси фашисты создали более 260 лагерей смерти и мест массового уничтожения людей. В этом трагическом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списке - четвертый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величине в Европе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лагерь смерти «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Тростенец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где истребил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свыше 200 тысяч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человек.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5" y="2420888"/>
            <a:ext cx="2881278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2215753"/>
            <a:ext cx="2952327" cy="1789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437111"/>
            <a:ext cx="3149666" cy="1859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44097"/>
            <a:ext cx="2952329" cy="3434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3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1639"/>
            <a:ext cx="3060386" cy="1895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2" y="2564903"/>
            <a:ext cx="2940168" cy="1804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13391"/>
            <a:ext cx="3024336" cy="1883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88" y="2468976"/>
            <a:ext cx="3035384" cy="1875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270892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концлагере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 Красный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бесчеловечными способами из юных жертв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выкачивали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кровь для нужд немецких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12996"/>
            <a:ext cx="2880320" cy="3019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62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9" y="4519718"/>
            <a:ext cx="2861979" cy="2078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83" y="4221089"/>
            <a:ext cx="3196381" cy="2066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53" y="1916831"/>
            <a:ext cx="3024336" cy="1872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 fontScale="90000"/>
          </a:bodyPr>
          <a:lstStyle/>
          <a:p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Озаричской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зоне смерти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открытым небом нацисты держали тысячи больных сыпным тифом, собираясь использовать людей как бактериологическое оружие против наступающей Красной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Армии.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7" y="2024844"/>
            <a:ext cx="3023877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310" y="2335427"/>
            <a:ext cx="3057064" cy="415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5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83896"/>
            <a:ext cx="3582385" cy="2177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1"/>
            <a:ext cx="3528392" cy="2123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77" y="4245337"/>
            <a:ext cx="324534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4" y="1898705"/>
            <a:ext cx="3241037" cy="2027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Мемориал «Хатынь»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дань памяти всем погибшим во время Великой Отечественной войны, трагическое напоминание об ужасах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войны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229113"/>
            <a:ext cx="2808312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6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39"/>
            <a:ext cx="3960440" cy="2614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Беларуси трепетно относятся к памяти о Великой Отечественной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войне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берегут мир, завоеванный ценой миллионов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жизней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3959142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4104456" cy="2765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2808312" cy="16939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42418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Учащиеся учреждений профессионального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образования участвуют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акциях и проектах ОО «БРСМ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по оказанию помощи ветеранам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2564903"/>
            <a:ext cx="2195735" cy="200404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Победу!», «Цветы Великой Победы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51520" y="4941168"/>
            <a:ext cx="2606463" cy="1756983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«Ветеран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живет рядом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 flipH="1">
            <a:off x="7452319" y="4437110"/>
            <a:ext cx="9241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 flipV="1">
            <a:off x="2839846" y="2564901"/>
            <a:ext cx="112482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99773"/>
            <a:ext cx="2127722" cy="1444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53" y="5085184"/>
            <a:ext cx="2490067" cy="1612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9904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008" y="3501008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20" y="1404437"/>
            <a:ext cx="2386434" cy="17898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139154"/>
            <a:ext cx="2076651" cy="1657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97" y="3139154"/>
            <a:ext cx="2104492" cy="1698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1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Мая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остается для всех поколений самым светлым и по-настоящему всенародным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праздником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2" y="2211483"/>
            <a:ext cx="3466294" cy="2207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13965"/>
            <a:ext cx="3240360" cy="2075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181963"/>
            <a:ext cx="345638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53046"/>
            <a:ext cx="219551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21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507288" cy="125272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Годы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испытаний, мужества и героизма белорусского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народа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( 22 июня 1941- 28 июля 1944 гг.)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4104456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4008" y="2636912"/>
            <a:ext cx="4248472" cy="3689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90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944216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Вторая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мировая война прошла по нашей земле, сжигая населённые пункты и уничтожая коренное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11" y="3068960"/>
            <a:ext cx="4156720" cy="3249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67" y="2348880"/>
            <a:ext cx="4065814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0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656184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первых дней войны территория республики стала плацдармом для военных действий между войсками гитлеровской Германии и Красной 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армии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294" y="2204864"/>
            <a:ext cx="3449960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586616"/>
            <a:ext cx="3286133" cy="1897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566922"/>
            <a:ext cx="3377952" cy="1897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2223160"/>
            <a:ext cx="3286133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5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752528" cy="645333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территории Беларуси проходили масштабные сражения и военные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операции: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•героическая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защита Брестской крепости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первые дни войны;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•оборона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Могилева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который не сдавался 23 дня и ночи;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•оборона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Гомеля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(12-19 августа 1941 года);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•«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Багратион»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одна из величайших наступательных операций в истории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человечества.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702" y="362884"/>
            <a:ext cx="3378690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348880"/>
            <a:ext cx="2600325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07" y="4437112"/>
            <a:ext cx="3453047" cy="2073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78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332656"/>
            <a:ext cx="5040560" cy="6331032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Гитлеровцы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их сторонники стремились запугать белорусский народ, добиться от него рабской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покорности. Но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чем жестче и бесчеловечней становились зверства фашистов, тем шире разворачивалась борьба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против захватчиков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которая приняла поистине всенародный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характер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2" y="260648"/>
            <a:ext cx="3234591" cy="1797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4" y="2421181"/>
            <a:ext cx="3192525" cy="1975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3" y="4725144"/>
            <a:ext cx="3190076" cy="1972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3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232248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Против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захватчиков сражались свыше 374 тысяч партизан, более 70 тысяч участников насчитывало антифашистское подполье.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80060"/>
            <a:ext cx="4222281" cy="3329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80060"/>
            <a:ext cx="4037543" cy="3329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2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Женщины и дети работали круглые сутки на заводах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фабриках, падая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 усталости и голода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816424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661560" cy="2459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8"/>
            <a:ext cx="3610595" cy="2707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-603448"/>
            <a:ext cx="8784975" cy="388843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1944 году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советские войска провели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10 стратегических наступательных операций, вошедших в историю войны как «10 сталинских ударов», среди которых одной из самых крупных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была операция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Багратион»,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результате которой Беларусь была полностью освобождена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8" y="2636912"/>
            <a:ext cx="2543175" cy="1744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67" y="4695362"/>
            <a:ext cx="3222004" cy="1957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80870"/>
            <a:ext cx="2952328" cy="1993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08" y="2692303"/>
            <a:ext cx="2851377" cy="1689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16" y="2662743"/>
            <a:ext cx="2697510" cy="1719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4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1253</TotalTime>
  <Words>277</Words>
  <Application>Microsoft Office PowerPoint</Application>
  <PresentationFormat>Экран (4:3)</PresentationFormat>
  <Paragraphs>22</Paragraphs>
  <Slides>16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Есть в каждой Победе твоей и моей весна 45 года</vt:lpstr>
      <vt:lpstr>Годы испытаний, мужества и героизма белорусского народа  ( 22 июня 1941- 28 июля 1944 гг.)</vt:lpstr>
      <vt:lpstr>Вторая мировая война прошла по нашей земле, сжигая населённые пункты и уничтожая коренное население </vt:lpstr>
      <vt:lpstr>С первых дней войны территория республики стала плацдармом для военных действий между войсками гитлеровской Германии и Красной армии </vt:lpstr>
      <vt:lpstr>На территории Беларуси проходили масштабные сражения и военные операции:  •героическая защита Брестской крепости в первые дни войны; •оборона Могилева, который не сдавался 23 дня и ночи; •оборона Гомеля (12-19 августа 1941 года); •«Багратион» – одна из величайших наступательных операций в истории человечества.</vt:lpstr>
      <vt:lpstr>Гитлеровцы и их сторонники стремились запугать белорусский народ, добиться от него рабской покорности. Но чем жестче и бесчеловечней становились зверства фашистов, тем шире разворачивалась борьба против захватчиков, которая приняла поистине всенародный характер.  </vt:lpstr>
      <vt:lpstr>Против захватчиков сражались свыше 374 тысяч партизан, более 70 тысяч участников насчитывало антифашистское подполье.</vt:lpstr>
      <vt:lpstr>Женщины и дети работали круглые сутки на заводах и фабриках, падая от усталости и голода</vt:lpstr>
      <vt:lpstr>В 1944 году советские войска провели 10 стратегических наступательных операций, вошедших в историю войны как «10 сталинских ударов», среди которых одной из самых крупных была операция «Багратион», в результате которой Беларусь была полностью освобождена.</vt:lpstr>
      <vt:lpstr>На территории Беларуси фашисты создали более 260 лагерей смерти и мест массового уничтожения людей. В этом трагическом списке - четвертый по величине в Европе лагерь смерти «Тростенец», где истребили свыше 200 тысяч человек.</vt:lpstr>
      <vt:lpstr> В детском концлагере в деревне Красный Берег самыми бесчеловечными способами из юных жертв до смерти выкачивали кровь для нужд немецких госпиталей.</vt:lpstr>
      <vt:lpstr> В Озаричской зоне смерти под открытым небом нацисты держали тысячи больных сыпным тифом, собираясь использовать людей как бактериологическое оружие против наступающей Красной Армии.</vt:lpstr>
      <vt:lpstr> Мемориал «Хатынь» – дань памяти всем погибшим во время Великой Отечественной войны, трагическое напоминание об ужасах войны</vt:lpstr>
      <vt:lpstr>В Беларуси трепетно относятся к памяти о Великой Отечественной войне и берегут мир, завоеванный ценой миллионов жизней.</vt:lpstr>
      <vt:lpstr>Учащиеся учреждений профессионального образования участвуют в акциях и проектах ОО «БРСМ» по оказанию помощи ветеранам </vt:lpstr>
      <vt:lpstr>9 Мая остается для всех поколений самым светлым и по-настоящему всенародным праздником</vt:lpstr>
    </vt:vector>
  </TitlesOfParts>
  <Company>hell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духовных и нравственных ценностях: диалог поколений</dc:title>
  <dc:creator>1</dc:creator>
  <cp:lastModifiedBy>-</cp:lastModifiedBy>
  <cp:revision>89</cp:revision>
  <dcterms:created xsi:type="dcterms:W3CDTF">2021-04-01T12:59:16Z</dcterms:created>
  <dcterms:modified xsi:type="dcterms:W3CDTF">2021-04-27T06:53:10Z</dcterms:modified>
</cp:coreProperties>
</file>