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70" r:id="rId3"/>
    <p:sldId id="257" r:id="rId4"/>
    <p:sldId id="268" r:id="rId5"/>
    <p:sldId id="266" r:id="rId6"/>
    <p:sldId id="262" r:id="rId7"/>
    <p:sldId id="263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0DF69-0225-4E18-B97E-FC4386B0D5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9F5E5-78B7-40B3-9034-37AEB46F40C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белорусы</a:t>
          </a:r>
        </a:p>
        <a:p>
          <a:r>
            <a:rPr lang="ru-RU" sz="1300" dirty="0" smtClean="0"/>
            <a:t>7 990719 </a:t>
          </a:r>
        </a:p>
        <a:p>
          <a:r>
            <a:rPr lang="ru-RU" sz="1300" dirty="0" smtClean="0"/>
            <a:t>84,9%</a:t>
          </a:r>
          <a:endParaRPr lang="ru-RU" sz="1300" dirty="0"/>
        </a:p>
      </dgm:t>
    </dgm:pt>
    <dgm:pt modelId="{50D802A0-D63B-40A6-9A93-A3186FC133CE}" type="parTrans" cxnId="{907A4F4A-881B-4527-8A97-11ED0FEC00E3}">
      <dgm:prSet/>
      <dgm:spPr/>
      <dgm:t>
        <a:bodyPr/>
        <a:lstStyle/>
        <a:p>
          <a:endParaRPr lang="ru-RU"/>
        </a:p>
      </dgm:t>
    </dgm:pt>
    <dgm:pt modelId="{0F9207F3-F498-4E42-80F4-6CD8E8BF2B90}" type="sibTrans" cxnId="{907A4F4A-881B-4527-8A97-11ED0FEC00E3}">
      <dgm:prSet/>
      <dgm:spPr/>
      <dgm:t>
        <a:bodyPr/>
        <a:lstStyle/>
        <a:p>
          <a:endParaRPr lang="ru-RU"/>
        </a:p>
      </dgm:t>
    </dgm:pt>
    <dgm:pt modelId="{6F35C1B7-FAB3-4037-A070-B43D71009AC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русские </a:t>
          </a:r>
        </a:p>
        <a:p>
          <a:r>
            <a:rPr lang="ru-RU" sz="1300" dirty="0" smtClean="0"/>
            <a:t>706992</a:t>
          </a:r>
        </a:p>
        <a:p>
          <a:r>
            <a:rPr lang="ru-RU" sz="1300" dirty="0" smtClean="0"/>
            <a:t>7,40%</a:t>
          </a:r>
          <a:endParaRPr lang="ru-RU" sz="1300" dirty="0"/>
        </a:p>
      </dgm:t>
    </dgm:pt>
    <dgm:pt modelId="{6E237294-4992-4F23-9EB5-78AEFF6B07D8}" type="parTrans" cxnId="{6141C90B-3576-45A1-A2A9-B5DF966149C9}">
      <dgm:prSet/>
      <dgm:spPr/>
      <dgm:t>
        <a:bodyPr/>
        <a:lstStyle/>
        <a:p>
          <a:endParaRPr lang="ru-RU"/>
        </a:p>
      </dgm:t>
    </dgm:pt>
    <dgm:pt modelId="{4218B3F1-C370-4AD2-89DD-F1F9EB970057}" type="sibTrans" cxnId="{6141C90B-3576-45A1-A2A9-B5DF966149C9}">
      <dgm:prSet/>
      <dgm:spPr/>
      <dgm:t>
        <a:bodyPr/>
        <a:lstStyle/>
        <a:p>
          <a:endParaRPr lang="ru-RU"/>
        </a:p>
      </dgm:t>
    </dgm:pt>
    <dgm:pt modelId="{9E90D155-6C0A-41E2-8033-6720341F79B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поляки </a:t>
          </a:r>
        </a:p>
        <a:p>
          <a:r>
            <a:rPr lang="ru-RU" sz="1300" dirty="0" smtClean="0"/>
            <a:t>287693</a:t>
          </a:r>
        </a:p>
        <a:p>
          <a:r>
            <a:rPr lang="ru-RU" sz="1300" dirty="0" smtClean="0"/>
            <a:t>3,03%</a:t>
          </a:r>
          <a:endParaRPr lang="ru-RU" sz="1300" dirty="0"/>
        </a:p>
      </dgm:t>
    </dgm:pt>
    <dgm:pt modelId="{0E2C6F98-852B-48D1-89AD-3688D91BCF82}" type="parTrans" cxnId="{BE922948-1378-4E99-B394-1D5592B30D2C}">
      <dgm:prSet/>
      <dgm:spPr/>
      <dgm:t>
        <a:bodyPr/>
        <a:lstStyle/>
        <a:p>
          <a:endParaRPr lang="ru-RU"/>
        </a:p>
      </dgm:t>
    </dgm:pt>
    <dgm:pt modelId="{4F1158B2-AA31-47AD-93BB-544AC562BECE}" type="sibTrans" cxnId="{BE922948-1378-4E99-B394-1D5592B30D2C}">
      <dgm:prSet/>
      <dgm:spPr/>
      <dgm:t>
        <a:bodyPr/>
        <a:lstStyle/>
        <a:p>
          <a:endParaRPr lang="ru-RU"/>
        </a:p>
      </dgm:t>
    </dgm:pt>
    <dgm:pt modelId="{FB63E789-FAC9-4BF8-B006-76B52F92286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украинцы </a:t>
          </a:r>
        </a:p>
        <a:p>
          <a:r>
            <a:rPr lang="ru-RU" sz="1300" dirty="0" smtClean="0"/>
            <a:t>159 656 </a:t>
          </a:r>
        </a:p>
        <a:p>
          <a:r>
            <a:rPr lang="ru-RU" sz="1300" dirty="0" smtClean="0"/>
            <a:t>1,70%</a:t>
          </a:r>
          <a:endParaRPr lang="ru-RU" sz="1300" dirty="0"/>
        </a:p>
      </dgm:t>
    </dgm:pt>
    <dgm:pt modelId="{CA23B088-96A1-4C19-BD12-C22213BED0A2}" type="parTrans" cxnId="{79808B19-36CB-4A6C-88A2-44F7665CAE7E}">
      <dgm:prSet/>
      <dgm:spPr/>
      <dgm:t>
        <a:bodyPr/>
        <a:lstStyle/>
        <a:p>
          <a:endParaRPr lang="ru-RU"/>
        </a:p>
      </dgm:t>
    </dgm:pt>
    <dgm:pt modelId="{7D80D998-99FC-47AE-AD4A-8D1B0F9405F0}" type="sibTrans" cxnId="{79808B19-36CB-4A6C-88A2-44F7665CAE7E}">
      <dgm:prSet/>
      <dgm:spPr/>
      <dgm:t>
        <a:bodyPr/>
        <a:lstStyle/>
        <a:p>
          <a:endParaRPr lang="ru-RU"/>
        </a:p>
      </dgm:t>
    </dgm:pt>
    <dgm:pt modelId="{0D616612-1E65-4908-9255-DF79A79FA18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евреи </a:t>
          </a:r>
        </a:p>
        <a:p>
          <a:r>
            <a:rPr lang="ru-RU" sz="1100" dirty="0" smtClean="0"/>
            <a:t>13705</a:t>
          </a:r>
        </a:p>
        <a:p>
          <a:r>
            <a:rPr lang="ru-RU" sz="1100" dirty="0" smtClean="0"/>
            <a:t>0,1%</a:t>
          </a:r>
        </a:p>
        <a:p>
          <a:endParaRPr lang="ru-RU" sz="1100" dirty="0"/>
        </a:p>
      </dgm:t>
    </dgm:pt>
    <dgm:pt modelId="{0F53FD65-1B31-4C89-BBA3-DACFEDEB0C4A}" type="parTrans" cxnId="{A47B06C1-6CF2-488E-B1D5-EDBFA728A8DC}">
      <dgm:prSet/>
      <dgm:spPr/>
      <dgm:t>
        <a:bodyPr/>
        <a:lstStyle/>
        <a:p>
          <a:endParaRPr lang="ru-RU"/>
        </a:p>
      </dgm:t>
    </dgm:pt>
    <dgm:pt modelId="{16169921-4A42-4EF8-9074-0DDC40317052}" type="sibTrans" cxnId="{A47B06C1-6CF2-488E-B1D5-EDBFA728A8DC}">
      <dgm:prSet/>
      <dgm:spPr/>
      <dgm:t>
        <a:bodyPr/>
        <a:lstStyle/>
        <a:p>
          <a:endParaRPr lang="ru-RU"/>
        </a:p>
      </dgm:t>
    </dgm:pt>
    <dgm:pt modelId="{EF02F298-5B01-441E-A541-8975D0AEEEA0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армяне</a:t>
          </a:r>
        </a:p>
        <a:p>
          <a:r>
            <a:rPr lang="ru-RU" sz="1200" dirty="0" smtClean="0"/>
            <a:t>9392</a:t>
          </a:r>
        </a:p>
        <a:p>
          <a:r>
            <a:rPr lang="ru-RU" sz="1200" dirty="0" smtClean="0"/>
            <a:t>0,1%</a:t>
          </a:r>
        </a:p>
        <a:p>
          <a:endParaRPr lang="ru-RU" sz="1200" dirty="0"/>
        </a:p>
      </dgm:t>
    </dgm:pt>
    <dgm:pt modelId="{BF42DA57-1751-422D-BD55-42EDAC0FA80C}" type="parTrans" cxnId="{BC38A3FA-8305-4728-9D8B-9F0F83299AF9}">
      <dgm:prSet/>
      <dgm:spPr/>
      <dgm:t>
        <a:bodyPr/>
        <a:lstStyle/>
        <a:p>
          <a:endParaRPr lang="ru-RU"/>
        </a:p>
      </dgm:t>
    </dgm:pt>
    <dgm:pt modelId="{9AAA6F4E-EBA0-4E9C-AEDD-787E37ABECE3}" type="sibTrans" cxnId="{BC38A3FA-8305-4728-9D8B-9F0F83299AF9}">
      <dgm:prSet/>
      <dgm:spPr/>
      <dgm:t>
        <a:bodyPr/>
        <a:lstStyle/>
        <a:p>
          <a:endParaRPr lang="ru-RU"/>
        </a:p>
      </dgm:t>
    </dgm:pt>
    <dgm:pt modelId="{F67B0BB1-9503-4F40-887B-999288411796}">
      <dgm:prSet custT="1"/>
      <dgm:spPr/>
      <dgm:t>
        <a:bodyPr/>
        <a:lstStyle/>
        <a:p>
          <a:endParaRPr lang="ru-RU" sz="16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татары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8445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</a:p>
        <a:p>
          <a:endParaRPr lang="ru-RU" sz="1800" dirty="0"/>
        </a:p>
      </dgm:t>
    </dgm:pt>
    <dgm:pt modelId="{09A70DEC-0F0B-4712-AE45-E4C50582FB95}" type="parTrans" cxnId="{C9E310D8-2AD9-4532-9F12-53997B3EFF64}">
      <dgm:prSet/>
      <dgm:spPr/>
      <dgm:t>
        <a:bodyPr/>
        <a:lstStyle/>
        <a:p>
          <a:endParaRPr lang="ru-RU"/>
        </a:p>
      </dgm:t>
    </dgm:pt>
    <dgm:pt modelId="{350981CF-F5EE-4EA5-AC6C-F33DACD227C1}" type="sibTrans" cxnId="{C9E310D8-2AD9-4532-9F12-53997B3EFF64}">
      <dgm:prSet/>
      <dgm:spPr/>
      <dgm:t>
        <a:bodyPr/>
        <a:lstStyle/>
        <a:p>
          <a:endParaRPr lang="ru-RU"/>
        </a:p>
      </dgm:t>
    </dgm:pt>
    <dgm:pt modelId="{33676F16-CE35-408F-98F6-5698324FECC4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цыгане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6948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C250B07-EBDA-40E6-9117-3F88FBBF6A5B}" type="parTrans" cxnId="{641C7D26-5EFF-4990-B342-99BC5C4EE9C8}">
      <dgm:prSet/>
      <dgm:spPr/>
      <dgm:t>
        <a:bodyPr/>
        <a:lstStyle/>
        <a:p>
          <a:endParaRPr lang="ru-RU"/>
        </a:p>
      </dgm:t>
    </dgm:pt>
    <dgm:pt modelId="{50130D09-B822-4656-BF51-8C2803CB05DA}" type="sibTrans" cxnId="{641C7D26-5EFF-4990-B342-99BC5C4EE9C8}">
      <dgm:prSet/>
      <dgm:spPr/>
      <dgm:t>
        <a:bodyPr/>
        <a:lstStyle/>
        <a:p>
          <a:endParaRPr lang="ru-RU"/>
        </a:p>
      </dgm:t>
    </dgm:pt>
    <dgm:pt modelId="{AFC83A89-09B5-45E6-B29A-CFDAF4F51B0A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азербайджанцы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6001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F7B5FD-A17F-4A55-9A56-FC54A1AE0AFC}" type="parTrans" cxnId="{37B15310-A67B-4735-B3AB-EE4F25A1F909}">
      <dgm:prSet/>
      <dgm:spPr/>
      <dgm:t>
        <a:bodyPr/>
        <a:lstStyle/>
        <a:p>
          <a:endParaRPr lang="ru-RU"/>
        </a:p>
      </dgm:t>
    </dgm:pt>
    <dgm:pt modelId="{3598B57D-3283-4217-8BEA-4300DC7DC78E}" type="sibTrans" cxnId="{37B15310-A67B-4735-B3AB-EE4F25A1F909}">
      <dgm:prSet/>
      <dgm:spPr/>
      <dgm:t>
        <a:bodyPr/>
        <a:lstStyle/>
        <a:p>
          <a:endParaRPr lang="ru-RU"/>
        </a:p>
      </dgm:t>
    </dgm:pt>
    <dgm:pt modelId="{6CEABBD8-2BB6-41B1-8E05-602A7BEA0BA3}" type="pres">
      <dgm:prSet presAssocID="{A7B0DF69-0225-4E18-B97E-FC4386B0D5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1C745-073C-49FB-8E3F-D7AFDE848962}" type="pres">
      <dgm:prSet presAssocID="{3379F5E5-78B7-40B3-9034-37AEB46F40CD}" presName="node" presStyleLbl="node1" presStyleIdx="0" presStyleCnt="9" custScaleX="90797" custScaleY="89772" custLinFactNeighborX="-2178" custLinFactNeighborY="1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BA6D5-8A5D-4CC2-8BF4-2B3F52437EF0}" type="pres">
      <dgm:prSet presAssocID="{0F9207F3-F498-4E42-80F4-6CD8E8BF2B90}" presName="sibTrans" presStyleCnt="0"/>
      <dgm:spPr/>
    </dgm:pt>
    <dgm:pt modelId="{8EF2353B-BB21-4B89-80CA-3A98B0FD7F58}" type="pres">
      <dgm:prSet presAssocID="{6F35C1B7-FAB3-4037-A070-B43D71009ACD}" presName="node" presStyleLbl="node1" presStyleIdx="1" presStyleCnt="9" custScaleX="86748" custScaleY="90354" custLinFactNeighborX="-3103" custLinFactNeighborY="1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12835-AD34-47E0-A4EE-C29796F5EBE9}" type="pres">
      <dgm:prSet presAssocID="{4218B3F1-C370-4AD2-89DD-F1F9EB970057}" presName="sibTrans" presStyleCnt="0"/>
      <dgm:spPr/>
    </dgm:pt>
    <dgm:pt modelId="{5D697E0F-9DA6-43CF-B3A7-31A60F4AC81D}" type="pres">
      <dgm:prSet presAssocID="{9E90D155-6C0A-41E2-8033-6720341F79B6}" presName="node" presStyleLbl="node1" presStyleIdx="2" presStyleCnt="9" custScaleX="88903" custScaleY="87708" custLinFactNeighborX="-8791" custLinFactNeighborY="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914E6-481B-4D07-8C94-AD8FD8B2D4B9}" type="pres">
      <dgm:prSet presAssocID="{4F1158B2-AA31-47AD-93BB-544AC562BECE}" presName="sibTrans" presStyleCnt="0"/>
      <dgm:spPr/>
    </dgm:pt>
    <dgm:pt modelId="{6F24021F-40B3-4AA9-8F8F-A7BD96B55A14}" type="pres">
      <dgm:prSet presAssocID="{FB63E789-FAC9-4BF8-B006-76B52F922861}" presName="node" presStyleLbl="node1" presStyleIdx="3" presStyleCnt="9" custScaleX="81093" custScaleY="7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96E0B-3837-4F03-8375-63440023E919}" type="pres">
      <dgm:prSet presAssocID="{7D80D998-99FC-47AE-AD4A-8D1B0F9405F0}" presName="sibTrans" presStyleCnt="0"/>
      <dgm:spPr/>
    </dgm:pt>
    <dgm:pt modelId="{7191D1CC-F127-4F8D-BDA3-F40ACBABD74A}" type="pres">
      <dgm:prSet presAssocID="{0D616612-1E65-4908-9255-DF79A79FA189}" presName="node" presStyleLbl="node1" presStyleIdx="4" presStyleCnt="9" custScaleX="76074" custScaleY="80063" custLinFactNeighborX="-3175" custLinFactNeighborY="-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F9668-6C36-49CC-BC2C-7D021F9DA632}" type="pres">
      <dgm:prSet presAssocID="{16169921-4A42-4EF8-9074-0DDC40317052}" presName="sibTrans" presStyleCnt="0"/>
      <dgm:spPr/>
    </dgm:pt>
    <dgm:pt modelId="{6818F99B-0747-4C36-AF98-568506A53504}" type="pres">
      <dgm:prSet presAssocID="{EF02F298-5B01-441E-A541-8975D0AEEEA0}" presName="node" presStyleLbl="node1" presStyleIdx="5" presStyleCnt="9" custScaleX="66729" custScaleY="81505" custLinFactNeighborX="-4097" custLinFactNeighborY="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4C648-A4BB-4D95-976C-CAB47F7E1558}" type="pres">
      <dgm:prSet presAssocID="{9AAA6F4E-EBA0-4E9C-AEDD-787E37ABECE3}" presName="sibTrans" presStyleCnt="0"/>
      <dgm:spPr/>
    </dgm:pt>
    <dgm:pt modelId="{145C6715-77E8-41A6-BB4E-FC40809694CD}" type="pres">
      <dgm:prSet presAssocID="{F67B0BB1-9503-4F40-887B-999288411796}" presName="node" presStyleLbl="node1" presStyleIdx="6" presStyleCnt="9" custScaleX="62806" custScaleY="73707" custLinFactX="-100000" custLinFactNeighborX="-166716" custLinFactNeighborY="6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9BD8F-0D77-42A9-A089-101ABAC94ED0}" type="pres">
      <dgm:prSet presAssocID="{350981CF-F5EE-4EA5-AC6C-F33DACD227C1}" presName="sibTrans" presStyleCnt="0"/>
      <dgm:spPr/>
    </dgm:pt>
    <dgm:pt modelId="{FD1AF0A9-7710-4B27-BF4F-081B2E5155BF}" type="pres">
      <dgm:prSet presAssocID="{33676F16-CE35-408F-98F6-5698324FECC4}" presName="node" presStyleLbl="node1" presStyleIdx="7" presStyleCnt="9" custScaleX="64751" custScaleY="71031" custLinFactNeighborX="-27369" custLinFactNeighborY="-2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8B7B9-0230-4C86-A2CF-7645188BCB04}" type="pres">
      <dgm:prSet presAssocID="{50130D09-B822-4656-BF51-8C2803CB05DA}" presName="sibTrans" presStyleCnt="0"/>
      <dgm:spPr/>
    </dgm:pt>
    <dgm:pt modelId="{CE910A72-414E-473B-9623-C67BB8464D55}" type="pres">
      <dgm:prSet presAssocID="{AFC83A89-09B5-45E6-B29A-CFDAF4F51B0A}" presName="node" presStyleLbl="node1" presStyleIdx="8" presStyleCnt="9" custScaleX="68934" custScaleY="75132" custLinFactNeighborX="-28856" custLinFactNeighborY="-2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310D8-2AD9-4532-9F12-53997B3EFF64}" srcId="{A7B0DF69-0225-4E18-B97E-FC4386B0D5D1}" destId="{F67B0BB1-9503-4F40-887B-999288411796}" srcOrd="6" destOrd="0" parTransId="{09A70DEC-0F0B-4712-AE45-E4C50582FB95}" sibTransId="{350981CF-F5EE-4EA5-AC6C-F33DACD227C1}"/>
    <dgm:cxn modelId="{BE922948-1378-4E99-B394-1D5592B30D2C}" srcId="{A7B0DF69-0225-4E18-B97E-FC4386B0D5D1}" destId="{9E90D155-6C0A-41E2-8033-6720341F79B6}" srcOrd="2" destOrd="0" parTransId="{0E2C6F98-852B-48D1-89AD-3688D91BCF82}" sibTransId="{4F1158B2-AA31-47AD-93BB-544AC562BECE}"/>
    <dgm:cxn modelId="{6258985C-30A6-4860-AB27-A2317778573D}" type="presOf" srcId="{6F35C1B7-FAB3-4037-A070-B43D71009ACD}" destId="{8EF2353B-BB21-4B89-80CA-3A98B0FD7F58}" srcOrd="0" destOrd="0" presId="urn:microsoft.com/office/officeart/2005/8/layout/default"/>
    <dgm:cxn modelId="{5FBC5407-7C39-4325-B384-EF29E30BDFF1}" type="presOf" srcId="{FB63E789-FAC9-4BF8-B006-76B52F922861}" destId="{6F24021F-40B3-4AA9-8F8F-A7BD96B55A14}" srcOrd="0" destOrd="0" presId="urn:microsoft.com/office/officeart/2005/8/layout/default"/>
    <dgm:cxn modelId="{641C7D26-5EFF-4990-B342-99BC5C4EE9C8}" srcId="{A7B0DF69-0225-4E18-B97E-FC4386B0D5D1}" destId="{33676F16-CE35-408F-98F6-5698324FECC4}" srcOrd="7" destOrd="0" parTransId="{FC250B07-EBDA-40E6-9117-3F88FBBF6A5B}" sibTransId="{50130D09-B822-4656-BF51-8C2803CB05DA}"/>
    <dgm:cxn modelId="{A47B06C1-6CF2-488E-B1D5-EDBFA728A8DC}" srcId="{A7B0DF69-0225-4E18-B97E-FC4386B0D5D1}" destId="{0D616612-1E65-4908-9255-DF79A79FA189}" srcOrd="4" destOrd="0" parTransId="{0F53FD65-1B31-4C89-BBA3-DACFEDEB0C4A}" sibTransId="{16169921-4A42-4EF8-9074-0DDC40317052}"/>
    <dgm:cxn modelId="{B58357F5-270E-421E-8D51-C2DBE737E8D0}" type="presOf" srcId="{F67B0BB1-9503-4F40-887B-999288411796}" destId="{145C6715-77E8-41A6-BB4E-FC40809694CD}" srcOrd="0" destOrd="0" presId="urn:microsoft.com/office/officeart/2005/8/layout/default"/>
    <dgm:cxn modelId="{46E25AC0-5860-4569-A61C-4775360EF2AD}" type="presOf" srcId="{33676F16-CE35-408F-98F6-5698324FECC4}" destId="{FD1AF0A9-7710-4B27-BF4F-081B2E5155BF}" srcOrd="0" destOrd="0" presId="urn:microsoft.com/office/officeart/2005/8/layout/default"/>
    <dgm:cxn modelId="{BC172422-A834-4507-9500-8D8573465938}" type="presOf" srcId="{3379F5E5-78B7-40B3-9034-37AEB46F40CD}" destId="{AAE1C745-073C-49FB-8E3F-D7AFDE848962}" srcOrd="0" destOrd="0" presId="urn:microsoft.com/office/officeart/2005/8/layout/default"/>
    <dgm:cxn modelId="{BC38A3FA-8305-4728-9D8B-9F0F83299AF9}" srcId="{A7B0DF69-0225-4E18-B97E-FC4386B0D5D1}" destId="{EF02F298-5B01-441E-A541-8975D0AEEEA0}" srcOrd="5" destOrd="0" parTransId="{BF42DA57-1751-422D-BD55-42EDAC0FA80C}" sibTransId="{9AAA6F4E-EBA0-4E9C-AEDD-787E37ABECE3}"/>
    <dgm:cxn modelId="{74436645-B5F9-4BE4-B212-81A9930FA598}" type="presOf" srcId="{9E90D155-6C0A-41E2-8033-6720341F79B6}" destId="{5D697E0F-9DA6-43CF-B3A7-31A60F4AC81D}" srcOrd="0" destOrd="0" presId="urn:microsoft.com/office/officeart/2005/8/layout/default"/>
    <dgm:cxn modelId="{79808B19-36CB-4A6C-88A2-44F7665CAE7E}" srcId="{A7B0DF69-0225-4E18-B97E-FC4386B0D5D1}" destId="{FB63E789-FAC9-4BF8-B006-76B52F922861}" srcOrd="3" destOrd="0" parTransId="{CA23B088-96A1-4C19-BD12-C22213BED0A2}" sibTransId="{7D80D998-99FC-47AE-AD4A-8D1B0F9405F0}"/>
    <dgm:cxn modelId="{907A4F4A-881B-4527-8A97-11ED0FEC00E3}" srcId="{A7B0DF69-0225-4E18-B97E-FC4386B0D5D1}" destId="{3379F5E5-78B7-40B3-9034-37AEB46F40CD}" srcOrd="0" destOrd="0" parTransId="{50D802A0-D63B-40A6-9A93-A3186FC133CE}" sibTransId="{0F9207F3-F498-4E42-80F4-6CD8E8BF2B90}"/>
    <dgm:cxn modelId="{284A8540-84BD-4DDA-92DF-B50E89D2D44B}" type="presOf" srcId="{A7B0DF69-0225-4E18-B97E-FC4386B0D5D1}" destId="{6CEABBD8-2BB6-41B1-8E05-602A7BEA0BA3}" srcOrd="0" destOrd="0" presId="urn:microsoft.com/office/officeart/2005/8/layout/default"/>
    <dgm:cxn modelId="{37B15310-A67B-4735-B3AB-EE4F25A1F909}" srcId="{A7B0DF69-0225-4E18-B97E-FC4386B0D5D1}" destId="{AFC83A89-09B5-45E6-B29A-CFDAF4F51B0A}" srcOrd="8" destOrd="0" parTransId="{91F7B5FD-A17F-4A55-9A56-FC54A1AE0AFC}" sibTransId="{3598B57D-3283-4217-8BEA-4300DC7DC78E}"/>
    <dgm:cxn modelId="{886E9954-C377-4992-9BDB-AE82302B84F8}" type="presOf" srcId="{AFC83A89-09B5-45E6-B29A-CFDAF4F51B0A}" destId="{CE910A72-414E-473B-9623-C67BB8464D55}" srcOrd="0" destOrd="0" presId="urn:microsoft.com/office/officeart/2005/8/layout/default"/>
    <dgm:cxn modelId="{DC498D43-82E9-4880-8F39-5B24C9EBE465}" type="presOf" srcId="{EF02F298-5B01-441E-A541-8975D0AEEEA0}" destId="{6818F99B-0747-4C36-AF98-568506A53504}" srcOrd="0" destOrd="0" presId="urn:microsoft.com/office/officeart/2005/8/layout/default"/>
    <dgm:cxn modelId="{8CD69EBC-EAAD-42B2-956F-6DE3FBA72D1D}" type="presOf" srcId="{0D616612-1E65-4908-9255-DF79A79FA189}" destId="{7191D1CC-F127-4F8D-BDA3-F40ACBABD74A}" srcOrd="0" destOrd="0" presId="urn:microsoft.com/office/officeart/2005/8/layout/default"/>
    <dgm:cxn modelId="{6141C90B-3576-45A1-A2A9-B5DF966149C9}" srcId="{A7B0DF69-0225-4E18-B97E-FC4386B0D5D1}" destId="{6F35C1B7-FAB3-4037-A070-B43D71009ACD}" srcOrd="1" destOrd="0" parTransId="{6E237294-4992-4F23-9EB5-78AEFF6B07D8}" sibTransId="{4218B3F1-C370-4AD2-89DD-F1F9EB970057}"/>
    <dgm:cxn modelId="{CCCA2222-D3F8-4C74-AF05-B2A35BC7E0AD}" type="presParOf" srcId="{6CEABBD8-2BB6-41B1-8E05-602A7BEA0BA3}" destId="{AAE1C745-073C-49FB-8E3F-D7AFDE848962}" srcOrd="0" destOrd="0" presId="urn:microsoft.com/office/officeart/2005/8/layout/default"/>
    <dgm:cxn modelId="{A94BA716-E3C1-4C89-A385-24CCB4619BB5}" type="presParOf" srcId="{6CEABBD8-2BB6-41B1-8E05-602A7BEA0BA3}" destId="{C12BA6D5-8A5D-4CC2-8BF4-2B3F52437EF0}" srcOrd="1" destOrd="0" presId="urn:microsoft.com/office/officeart/2005/8/layout/default"/>
    <dgm:cxn modelId="{ADADA74D-8362-46C2-A3C2-A5DBC2DDC91B}" type="presParOf" srcId="{6CEABBD8-2BB6-41B1-8E05-602A7BEA0BA3}" destId="{8EF2353B-BB21-4B89-80CA-3A98B0FD7F58}" srcOrd="2" destOrd="0" presId="urn:microsoft.com/office/officeart/2005/8/layout/default"/>
    <dgm:cxn modelId="{598E4C61-C087-4CDB-90E9-43B8F0F2F40B}" type="presParOf" srcId="{6CEABBD8-2BB6-41B1-8E05-602A7BEA0BA3}" destId="{7C512835-AD34-47E0-A4EE-C29796F5EBE9}" srcOrd="3" destOrd="0" presId="urn:microsoft.com/office/officeart/2005/8/layout/default"/>
    <dgm:cxn modelId="{70CAB5C9-A247-495C-90ED-09A55DD94871}" type="presParOf" srcId="{6CEABBD8-2BB6-41B1-8E05-602A7BEA0BA3}" destId="{5D697E0F-9DA6-43CF-B3A7-31A60F4AC81D}" srcOrd="4" destOrd="0" presId="urn:microsoft.com/office/officeart/2005/8/layout/default"/>
    <dgm:cxn modelId="{A214AC2D-4761-4AFA-B6ED-F5149E82764F}" type="presParOf" srcId="{6CEABBD8-2BB6-41B1-8E05-602A7BEA0BA3}" destId="{2DA914E6-481B-4D07-8C94-AD8FD8B2D4B9}" srcOrd="5" destOrd="0" presId="urn:microsoft.com/office/officeart/2005/8/layout/default"/>
    <dgm:cxn modelId="{0D8A3AED-740F-4F02-9F63-7F2CC0DD20CF}" type="presParOf" srcId="{6CEABBD8-2BB6-41B1-8E05-602A7BEA0BA3}" destId="{6F24021F-40B3-4AA9-8F8F-A7BD96B55A14}" srcOrd="6" destOrd="0" presId="urn:microsoft.com/office/officeart/2005/8/layout/default"/>
    <dgm:cxn modelId="{668F0A52-92FC-4738-8B8A-F7C7027E60E3}" type="presParOf" srcId="{6CEABBD8-2BB6-41B1-8E05-602A7BEA0BA3}" destId="{BCE96E0B-3837-4F03-8375-63440023E919}" srcOrd="7" destOrd="0" presId="urn:microsoft.com/office/officeart/2005/8/layout/default"/>
    <dgm:cxn modelId="{A932B59A-95D7-496B-AA60-876DE71A4F6E}" type="presParOf" srcId="{6CEABBD8-2BB6-41B1-8E05-602A7BEA0BA3}" destId="{7191D1CC-F127-4F8D-BDA3-F40ACBABD74A}" srcOrd="8" destOrd="0" presId="urn:microsoft.com/office/officeart/2005/8/layout/default"/>
    <dgm:cxn modelId="{C72EB9EE-3AAF-4888-B51E-63AFAB01D037}" type="presParOf" srcId="{6CEABBD8-2BB6-41B1-8E05-602A7BEA0BA3}" destId="{17FF9668-6C36-49CC-BC2C-7D021F9DA632}" srcOrd="9" destOrd="0" presId="urn:microsoft.com/office/officeart/2005/8/layout/default"/>
    <dgm:cxn modelId="{B594106C-5D0C-41C6-88D8-C0BAF1513C15}" type="presParOf" srcId="{6CEABBD8-2BB6-41B1-8E05-602A7BEA0BA3}" destId="{6818F99B-0747-4C36-AF98-568506A53504}" srcOrd="10" destOrd="0" presId="urn:microsoft.com/office/officeart/2005/8/layout/default"/>
    <dgm:cxn modelId="{1488689F-0879-4560-B4E4-DEBDB6BDF431}" type="presParOf" srcId="{6CEABBD8-2BB6-41B1-8E05-602A7BEA0BA3}" destId="{97D4C648-A4BB-4D95-976C-CAB47F7E1558}" srcOrd="11" destOrd="0" presId="urn:microsoft.com/office/officeart/2005/8/layout/default"/>
    <dgm:cxn modelId="{F07273C3-87C7-4935-8928-14DBCAB9DD5A}" type="presParOf" srcId="{6CEABBD8-2BB6-41B1-8E05-602A7BEA0BA3}" destId="{145C6715-77E8-41A6-BB4E-FC40809694CD}" srcOrd="12" destOrd="0" presId="urn:microsoft.com/office/officeart/2005/8/layout/default"/>
    <dgm:cxn modelId="{F6CC619D-C7D2-4BA2-97CE-2564427EB6CF}" type="presParOf" srcId="{6CEABBD8-2BB6-41B1-8E05-602A7BEA0BA3}" destId="{82E9BD8F-0D77-42A9-A089-101ABAC94ED0}" srcOrd="13" destOrd="0" presId="urn:microsoft.com/office/officeart/2005/8/layout/default"/>
    <dgm:cxn modelId="{B96D8199-6D20-498E-9843-241FF6BB2862}" type="presParOf" srcId="{6CEABBD8-2BB6-41B1-8E05-602A7BEA0BA3}" destId="{FD1AF0A9-7710-4B27-BF4F-081B2E5155BF}" srcOrd="14" destOrd="0" presId="urn:microsoft.com/office/officeart/2005/8/layout/default"/>
    <dgm:cxn modelId="{3E1AFECC-5CBA-458A-9D08-5B45BFF780C6}" type="presParOf" srcId="{6CEABBD8-2BB6-41B1-8E05-602A7BEA0BA3}" destId="{3568B7B9-0230-4C86-A2CF-7645188BCB04}" srcOrd="15" destOrd="0" presId="urn:microsoft.com/office/officeart/2005/8/layout/default"/>
    <dgm:cxn modelId="{4AAEF72F-F0AA-4A9B-871B-922277952F66}" type="presParOf" srcId="{6CEABBD8-2BB6-41B1-8E05-602A7BEA0BA3}" destId="{CE910A72-414E-473B-9623-C67BB8464D5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1C745-073C-49FB-8E3F-D7AFDE848962}">
      <dsp:nvSpPr>
        <dsp:cNvPr id="0" name=""/>
        <dsp:cNvSpPr/>
      </dsp:nvSpPr>
      <dsp:spPr>
        <a:xfrm>
          <a:off x="504065" y="504059"/>
          <a:ext cx="2225798" cy="1320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белорусы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7 990719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84,9%</a:t>
          </a:r>
          <a:endParaRPr lang="ru-RU" sz="1300" kern="1200" dirty="0"/>
        </a:p>
      </dsp:txBody>
      <dsp:txXfrm>
        <a:off x="504065" y="504059"/>
        <a:ext cx="2225798" cy="1320403"/>
      </dsp:txXfrm>
    </dsp:sp>
    <dsp:sp modelId="{8EF2353B-BB21-4B89-80CA-3A98B0FD7F58}">
      <dsp:nvSpPr>
        <dsp:cNvPr id="0" name=""/>
        <dsp:cNvSpPr/>
      </dsp:nvSpPr>
      <dsp:spPr>
        <a:xfrm>
          <a:off x="2952329" y="432047"/>
          <a:ext cx="2126541" cy="132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русские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706992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7,40%</a:t>
          </a:r>
          <a:endParaRPr lang="ru-RU" sz="1300" kern="1200" dirty="0"/>
        </a:p>
      </dsp:txBody>
      <dsp:txXfrm>
        <a:off x="2952329" y="432047"/>
        <a:ext cx="2126541" cy="1328963"/>
      </dsp:txXfrm>
    </dsp:sp>
    <dsp:sp modelId="{5D697E0F-9DA6-43CF-B3A7-31A60F4AC81D}">
      <dsp:nvSpPr>
        <dsp:cNvPr id="0" name=""/>
        <dsp:cNvSpPr/>
      </dsp:nvSpPr>
      <dsp:spPr>
        <a:xfrm>
          <a:off x="5184574" y="432047"/>
          <a:ext cx="2179369" cy="1290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поляки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287693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3,03%</a:t>
          </a:r>
          <a:endParaRPr lang="ru-RU" sz="1300" kern="1200" dirty="0"/>
        </a:p>
      </dsp:txBody>
      <dsp:txXfrm>
        <a:off x="5184574" y="432047"/>
        <a:ext cx="2179369" cy="1290045"/>
      </dsp:txXfrm>
    </dsp:sp>
    <dsp:sp modelId="{6F24021F-40B3-4AA9-8F8F-A7BD96B55A14}">
      <dsp:nvSpPr>
        <dsp:cNvPr id="0" name=""/>
        <dsp:cNvSpPr/>
      </dsp:nvSpPr>
      <dsp:spPr>
        <a:xfrm>
          <a:off x="186633" y="1908281"/>
          <a:ext cx="1987914" cy="1087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украинцы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159 656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1,70%</a:t>
          </a:r>
          <a:endParaRPr lang="ru-RU" sz="1300" kern="1200" dirty="0"/>
        </a:p>
      </dsp:txBody>
      <dsp:txXfrm>
        <a:off x="186633" y="1908281"/>
        <a:ext cx="1987914" cy="1087848"/>
      </dsp:txXfrm>
    </dsp:sp>
    <dsp:sp modelId="{7191D1CC-F127-4F8D-BDA3-F40ACBABD74A}">
      <dsp:nvSpPr>
        <dsp:cNvPr id="0" name=""/>
        <dsp:cNvSpPr/>
      </dsp:nvSpPr>
      <dsp:spPr>
        <a:xfrm>
          <a:off x="2341856" y="1853845"/>
          <a:ext cx="1864878" cy="1177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евреи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13705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41856" y="1853845"/>
        <a:ext cx="1864878" cy="1177599"/>
      </dsp:txXfrm>
    </dsp:sp>
    <dsp:sp modelId="{6818F99B-0747-4C36-AF98-568506A53504}">
      <dsp:nvSpPr>
        <dsp:cNvPr id="0" name=""/>
        <dsp:cNvSpPr/>
      </dsp:nvSpPr>
      <dsp:spPr>
        <a:xfrm>
          <a:off x="4429273" y="1863891"/>
          <a:ext cx="1635795" cy="1198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армяне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9392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429273" y="1863891"/>
        <a:ext cx="1635795" cy="1198808"/>
      </dsp:txXfrm>
    </dsp:sp>
    <dsp:sp modelId="{145C6715-77E8-41A6-BB4E-FC40809694CD}">
      <dsp:nvSpPr>
        <dsp:cNvPr id="0" name=""/>
        <dsp:cNvSpPr/>
      </dsp:nvSpPr>
      <dsp:spPr>
        <a:xfrm>
          <a:off x="0" y="2928412"/>
          <a:ext cx="1539627" cy="1084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татары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8445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2928412"/>
        <a:ext cx="1539627" cy="1084112"/>
      </dsp:txXfrm>
    </dsp:sp>
    <dsp:sp modelId="{FD1AF0A9-7710-4B27-BF4F-081B2E5155BF}">
      <dsp:nvSpPr>
        <dsp:cNvPr id="0" name=""/>
        <dsp:cNvSpPr/>
      </dsp:nvSpPr>
      <dsp:spPr>
        <a:xfrm>
          <a:off x="1636380" y="2978379"/>
          <a:ext cx="1587306" cy="104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цыгане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6948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6380" y="2978379"/>
        <a:ext cx="1587306" cy="1044752"/>
      </dsp:txXfrm>
    </dsp:sp>
    <dsp:sp modelId="{CE910A72-414E-473B-9623-C67BB8464D55}">
      <dsp:nvSpPr>
        <dsp:cNvPr id="0" name=""/>
        <dsp:cNvSpPr/>
      </dsp:nvSpPr>
      <dsp:spPr>
        <a:xfrm>
          <a:off x="3432374" y="2918067"/>
          <a:ext cx="1689848" cy="110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азербайджанцы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6001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2374" y="2918067"/>
        <a:ext cx="1689848" cy="1105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9E7C8E-77E7-472F-8559-42EF2441A2F2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единстве народа – сила независимого государства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3981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около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500 000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86668575"/>
              </p:ext>
            </p:extLst>
          </p:nvPr>
        </p:nvGraphicFramePr>
        <p:xfrm>
          <a:off x="323528" y="1628800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870" y="4797152"/>
            <a:ext cx="318161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25649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Главными приоритетами белорусского государства остаётся благополучие народа, миролюбивая внешняя политика, национальная безопасность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6886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882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Республиканский фестиваль национальных культур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символом единения наций, народностей, духовного богатства, разнообразия национальных культур, межнациональной дружбы и мира на белорусской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земле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701443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046" y="404664"/>
            <a:ext cx="5188442" cy="2689273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rgbClr val="002060"/>
                </a:solidFill>
              </a:rPr>
              <a:t>Молодежная акция </a:t>
            </a:r>
            <a:r>
              <a:rPr lang="ru-RU" sz="3900" dirty="0">
                <a:solidFill>
                  <a:srgbClr val="002060"/>
                </a:solidFill>
              </a:rPr>
              <a:t>«Диалог культур – 2019</a:t>
            </a:r>
            <a:r>
              <a:rPr lang="ru-RU" sz="3900" dirty="0" smtClean="0">
                <a:solidFill>
                  <a:srgbClr val="002060"/>
                </a:solidFill>
              </a:rPr>
              <a:t>»</a:t>
            </a:r>
            <a:endParaRPr lang="ru-RU" sz="39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145532" cy="23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308502" cy="26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77913"/>
            <a:ext cx="2859087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338354"/>
            <a:ext cx="299402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Всебелорусское народное собрание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11-12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февраля 2021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953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19256" cy="24208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Национальный суверенитет – это право нации на самоопределение,  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свобода выбирать свою государственно-правовую  организацию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</a:t>
            </a:r>
            <a:r>
              <a:rPr lang="ru-RU" sz="2400" dirty="0" smtClean="0">
                <a:solidFill>
                  <a:srgbClr val="002060"/>
                </a:solidFill>
              </a:rPr>
              <a:t> отношений с другими, развитие социально-экономического и политического устройства.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71" y="301827"/>
            <a:ext cx="2991801" cy="235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167694" cy="211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968" y="301827"/>
            <a:ext cx="3481196" cy="1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268760"/>
            <a:ext cx="3960440" cy="12241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946" y="332656"/>
            <a:ext cx="544431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546</TotalTime>
  <Words>111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В единстве народа – сила независимого государства</vt:lpstr>
      <vt:lpstr>Общая численность населения — около  9 500 000 человек</vt:lpstr>
      <vt:lpstr>Главными приоритетами белорусского государства остаётся благополучие народа, миролюбивая внешняя политика, национальная безопасность. </vt:lpstr>
      <vt:lpstr>Республиканский фестиваль национальных культур является символом единения наций, народностей, духовного богатства, разнообразия национальных культур, межнациональной дружбы и мира на белорусской земле</vt:lpstr>
      <vt:lpstr>Молодежная акция «Диалог культур – 2019»</vt:lpstr>
      <vt:lpstr>VI Всебелорусское народное собрание  (11-12 февраля 2021 года)</vt:lpstr>
      <vt:lpstr>Национальный суверенитет – это право нации на самоопределение,    свобода выбирать свою государственно-правовую  организацию и форму отношений с другими, развитие социально-экономического и политического устройства. </vt:lpstr>
      <vt:lpstr>Презентация PowerPoint</vt:lpstr>
    </vt:vector>
  </TitlesOfParts>
  <Company>hell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единстве народа – сила независимого государства</dc:title>
  <dc:creator>1</dc:creator>
  <cp:lastModifiedBy>-</cp:lastModifiedBy>
  <cp:revision>39</cp:revision>
  <dcterms:created xsi:type="dcterms:W3CDTF">2021-02-11T05:12:26Z</dcterms:created>
  <dcterms:modified xsi:type="dcterms:W3CDTF">2021-03-02T15:06:26Z</dcterms:modified>
</cp:coreProperties>
</file>