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66" autoAdjust="0"/>
    <p:restoredTop sz="94660"/>
  </p:normalViewPr>
  <p:slideViewPr>
    <p:cSldViewPr>
      <p:cViewPr varScale="1">
        <p:scale>
          <a:sx n="99" d="100"/>
          <a:sy n="99" d="100"/>
        </p:scale>
        <p:origin x="-2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1AB58B-4CF7-41D8-B524-BD0AAB0A8A6D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8A6977-851C-4959-9CF5-599A6CDD25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34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8A6977-851C-4959-9CF5-599A6CDD25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7883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4233174-1061-48B0-8F3A-43659387CCAF}" type="datetimeFigureOut">
              <a:rPr lang="ru-RU" smtClean="0"/>
              <a:t>27.01.2021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937049FF-857E-47AC-8E1E-18B1C888FB9A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16379"/>
            <a:ext cx="8496944" cy="1512421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Белорусская наука:       в ногу со временем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27514" y="3429000"/>
            <a:ext cx="3440630" cy="544286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79712" y="2060847"/>
            <a:ext cx="5091041" cy="43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40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93914"/>
            <a:ext cx="8229600" cy="1360715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День белорусской науки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743243"/>
            <a:ext cx="357834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Традиционно в последнее воскресенье января научная общественность Беларуси отмечает профессиональный праздник – День белорусской науки. </a:t>
            </a:r>
            <a:endParaRPr lang="ru-RU" sz="20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связи с праздником Национальная академия наук Беларуси проводит экскурсии. </a:t>
            </a:r>
          </a:p>
          <a:p>
            <a:pPr algn="just"/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музее истории НАН,  можно познакомиться с уникальными экспонатами археологической экспозиции Института истории НАН и Музея </a:t>
            </a:r>
            <a:r>
              <a:rPr lang="ru-RU" sz="20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древнебелорусской</a:t>
            </a:r>
            <a:r>
              <a:rPr lang="ru-RU" sz="20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культуры Центра исследований белорусской культуры, языка и литературы </a:t>
            </a:r>
            <a:endParaRPr lang="ru-RU" sz="20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5543" y="836712"/>
            <a:ext cx="3302496" cy="28575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07904" y="4149080"/>
            <a:ext cx="2619375" cy="24025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43282" y="3789040"/>
            <a:ext cx="2466975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778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322637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Республике Беларусь востребовано внедрение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принципиально новых разработок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производстве,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медицине     и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образовании 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3634182"/>
            <a:ext cx="2846175" cy="1898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48761"/>
            <a:ext cx="2905021" cy="18615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43808" y="4725144"/>
            <a:ext cx="3081812" cy="19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9068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7"/>
            <a:ext cx="4389491" cy="6039899"/>
          </a:xfrm>
        </p:spPr>
        <p:txBody>
          <a:bodyPr>
            <a:noAutofit/>
          </a:bodyPr>
          <a:lstStyle/>
          <a:p>
            <a:pPr algn="just"/>
            <a:r>
              <a:rPr lang="ru-RU" sz="32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РНПЦ </a:t>
            </a:r>
            <a:r>
              <a:rPr lang="ru-RU" sz="3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кардиологии. </a:t>
            </a:r>
            <a:br>
              <a:rPr lang="ru-RU" sz="3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Фотодуги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операций на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сердце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без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открытого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вмешательства.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Новый Белорусский томограф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призван сделать работу врачей максимально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удобной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4032448" cy="315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404665"/>
            <a:ext cx="4032448" cy="2410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3192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5544616" cy="5760640"/>
          </a:xfrm>
        </p:spPr>
        <p:txBody>
          <a:bodyPr>
            <a:normAutofit/>
          </a:bodyPr>
          <a:lstStyle/>
          <a:p>
            <a:pPr algn="just"/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базе Национальной академии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наук учёные занимаются </a:t>
            </a: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разработкой и производством лекарственных средств для лечения онкологических 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заболеваний, </a:t>
            </a:r>
            <a:r>
              <a:rPr lang="ru-RU" sz="32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короновируса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и других болезней</a:t>
            </a:r>
            <a:r>
              <a:rPr lang="ru-RU" sz="32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2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6" y="4217186"/>
            <a:ext cx="2880319" cy="2308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3799" y="764704"/>
            <a:ext cx="3077233" cy="2197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593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30351"/>
            <a:ext cx="8504786" cy="256653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околоземной орбите работают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Белорусский космический 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аппарат дистанционного зондирования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Земли и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образовательный </a:t>
            </a:r>
            <a:r>
              <a:rPr lang="ru-RU" sz="2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наноспутник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7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BSU </a:t>
            </a:r>
            <a:r>
              <a:rPr lang="ru-RU" sz="27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Sat-1Б </a:t>
            </a:r>
            <a:r>
              <a:rPr lang="ru-RU" sz="2700" dirty="0" err="1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Белгосуниверситета</a:t>
            </a:r>
            <a:r>
              <a:rPr lang="ru-RU" dirty="0" smtClean="0">
                <a:solidFill>
                  <a:srgbClr val="FFFF00"/>
                </a:solidFill>
              </a:rPr>
              <a:t> 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278092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44995" y="4293096"/>
            <a:ext cx="50863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62777" y="2746949"/>
            <a:ext cx="2363638" cy="1876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0262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Национальная Академия наук Беларуси 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47864" y="1600201"/>
            <a:ext cx="5338936" cy="326896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5936" y="1500996"/>
            <a:ext cx="8289271" cy="4899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2135" y="1500996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6751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521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Открытие Академии наук состоялось в Минске 1 января 1929 года. Первым президентом Академии наук стал историк </a:t>
            </a:r>
            <a:br>
              <a:rPr lang="ru-RU" sz="2800" dirty="0" smtClean="0">
                <a:solidFill>
                  <a:srgbClr val="FFFF00"/>
                </a:solidFill>
                <a:latin typeface="+mn-lt"/>
              </a:rPr>
            </a:b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В. М. </a:t>
            </a:r>
            <a:r>
              <a:rPr lang="ru-RU" sz="2800" dirty="0" err="1" smtClean="0">
                <a:solidFill>
                  <a:srgbClr val="FFFF00"/>
                </a:solidFill>
                <a:latin typeface="+mn-lt"/>
              </a:rPr>
              <a:t>Игнатовский</a:t>
            </a:r>
            <a:r>
              <a:rPr lang="ru-RU" sz="2800" dirty="0" smtClean="0">
                <a:solidFill>
                  <a:srgbClr val="FFFF00"/>
                </a:solidFill>
                <a:latin typeface="+mn-lt"/>
              </a:rPr>
              <a:t>. </a:t>
            </a:r>
            <a:endParaRPr lang="ru-RU" sz="2800" dirty="0">
              <a:solidFill>
                <a:srgbClr val="FFFF00"/>
              </a:solidFill>
              <a:latin typeface="+mn-lt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2682" y="2775925"/>
            <a:ext cx="2954727" cy="389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27935" y="3140968"/>
            <a:ext cx="4287780" cy="293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07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5943" y="424542"/>
            <a:ext cx="5624070" cy="3668487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период Великой Отечественной войны деятельность Академии наук БССР была прервана. Часть ученых продолжили свои исследования в институтах России и других регионов Советского Союза, сражались на фронтах, в партизанских отрядах и подполье</a:t>
            </a:r>
            <a:r>
              <a:rPr lang="ru-RU" sz="14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14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5" y="3645024"/>
            <a:ext cx="3356688" cy="27730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59242" y="1052736"/>
            <a:ext cx="2961230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4489943"/>
            <a:ext cx="4377708" cy="2144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033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7787208" cy="2348880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После освобождения от немецко-фашистских захватчиков академия наук БССР вернулась  в Минск</a:t>
            </a:r>
            <a:r>
              <a:rPr lang="ru-RU" sz="2800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solidFill>
                <a:srgbClr val="FF99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929853"/>
            <a:ext cx="4178966" cy="34484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2906486"/>
            <a:ext cx="4564229" cy="34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6937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Молодёжь и наука в Республике Беларусь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93102" y="1700808"/>
            <a:ext cx="3468052" cy="23120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3462" y="4149080"/>
            <a:ext cx="4558818" cy="2355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035" y="1633575"/>
            <a:ext cx="3720854" cy="2231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0837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4412" y="300733"/>
            <a:ext cx="4147588" cy="5591324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32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олодёжь может обучаться в аспирантуре, проводить научно-исследовательскую работу в научных организациях, учреждениях образования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332656"/>
            <a:ext cx="3361562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0" y="3332931"/>
            <a:ext cx="3933645" cy="2970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61174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5242647" cy="6097860"/>
          </a:xfrm>
        </p:spPr>
        <p:txBody>
          <a:bodyPr>
            <a:noAutofit/>
          </a:bodyPr>
          <a:lstStyle/>
          <a:p>
            <a:pPr algn="just"/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онкурс «100 талантов НАН Беларуси»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направлен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на привлечение талантливой молодежи в научную, научно-техническую и инновационную сферы; создание </a:t>
            </a:r>
            <a:r>
              <a:rPr lang="ru-RU" sz="2800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молодежных научно-исследовательских </a:t>
            </a:r>
            <a:r>
              <a:rPr lang="ru-RU" sz="28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групп</a:t>
            </a:r>
            <a:endParaRPr lang="ru-RU" sz="28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60232" y="3717032"/>
            <a:ext cx="1600200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67541" y="260648"/>
            <a:ext cx="3340241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81698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99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Белорусская наука: </a:t>
            </a:r>
            <a:b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 ногу со временем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36897" y="2060848"/>
            <a:ext cx="3930569" cy="2613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8703" y="1942123"/>
            <a:ext cx="3810000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83973" y="4077072"/>
            <a:ext cx="3918209" cy="2517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152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352</TotalTime>
  <Words>223</Words>
  <Application>Microsoft Office PowerPoint</Application>
  <PresentationFormat>Экран (4:3)</PresentationFormat>
  <Paragraphs>18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Апекс</vt:lpstr>
      <vt:lpstr>Белорусская наука:       в ногу со временем</vt:lpstr>
      <vt:lpstr>Национальная Академия наук Беларуси </vt:lpstr>
      <vt:lpstr>Открытие Академии наук состоялось в Минске 1 января 1929 года. Первым президентом Академии наук стал историк  В. М. Игнатовский. </vt:lpstr>
      <vt:lpstr>В период Великой Отечественной войны деятельность Академии наук БССР была прервана. Часть ученых продолжили свои исследования в институтах России и других регионов Советского Союза, сражались на фронтах, в партизанских отрядах и подполье. </vt:lpstr>
      <vt:lpstr>После освобождения от немецко-фашистских захватчиков академия наук БССР вернулась  в Минск </vt:lpstr>
      <vt:lpstr>Молодёжь и наука в Республике Беларусь</vt:lpstr>
      <vt:lpstr> Молодёжь может обучаться в аспирантуре, проводить научно-исследовательскую работу в научных организациях, учреждениях образования</vt:lpstr>
      <vt:lpstr>Конкурс «100 талантов НАН Беларуси» направлен  на привлечение талантливой молодежи в научную, научно-техническую и инновационную сферы; создание молодежных научно-исследовательских групп</vt:lpstr>
      <vt:lpstr> Белорусская наука:  в ногу со временем</vt:lpstr>
      <vt:lpstr>День белорусской науки</vt:lpstr>
      <vt:lpstr>В Республике Беларусь востребовано внедрение принципиально новых разработок на производстве, в медицине     и образовании </vt:lpstr>
      <vt:lpstr>РНПЦ кардиологии.   Фотодуги для операций на сердце без открытого вмешательства.   Новый Белорусский томограф призван сделать работу врачей максимально удобной</vt:lpstr>
      <vt:lpstr>На базе Национальной академии наук учёные занимаются разработкой и производством лекарственных средств для лечения онкологических заболеваний, короновируса и других болезней </vt:lpstr>
      <vt:lpstr>На околоземной орбите работают Белорусский космический аппарат дистанционного зондирования Земли и образовательный наноспутник BSU Sat-1Б Белгосуниверситета </vt:lpstr>
    </vt:vector>
  </TitlesOfParts>
  <Company>hell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Белорусская наука: в ногу со временем</dc:title>
  <dc:creator>1</dc:creator>
  <cp:lastModifiedBy>-</cp:lastModifiedBy>
  <cp:revision>38</cp:revision>
  <dcterms:created xsi:type="dcterms:W3CDTF">2021-01-14T16:47:53Z</dcterms:created>
  <dcterms:modified xsi:type="dcterms:W3CDTF">2021-01-27T08:37:03Z</dcterms:modified>
</cp:coreProperties>
</file>